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heme/theme6.xml" ContentType="application/vnd.openxmlformats-officedocument.them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1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2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3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4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5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heme/themeOverride1.xml" ContentType="application/vnd.openxmlformats-officedocument.themeOverr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  <p:sldMasterId id="2147483705" r:id="rId4"/>
    <p:sldMasterId id="2147483724" r:id="rId5"/>
  </p:sldMasterIdLst>
  <p:notesMasterIdLst>
    <p:notesMasterId r:id="rId22"/>
  </p:notesMasterIdLst>
  <p:sldIdLst>
    <p:sldId id="257" r:id="rId6"/>
    <p:sldId id="313" r:id="rId7"/>
    <p:sldId id="315" r:id="rId8"/>
    <p:sldId id="389" r:id="rId9"/>
    <p:sldId id="386" r:id="rId10"/>
    <p:sldId id="387" r:id="rId11"/>
    <p:sldId id="385" r:id="rId12"/>
    <p:sldId id="380" r:id="rId13"/>
    <p:sldId id="404" r:id="rId14"/>
    <p:sldId id="382" r:id="rId15"/>
    <p:sldId id="399" r:id="rId16"/>
    <p:sldId id="400" r:id="rId17"/>
    <p:sldId id="398" r:id="rId18"/>
    <p:sldId id="383" r:id="rId19"/>
    <p:sldId id="405" r:id="rId20"/>
    <p:sldId id="259" r:id="rId21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704550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1.emf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1.emf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1.emf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1.emf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2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.emf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image" Target="../media/image1.emf"/><Relationship Id="rId4" Type="http://schemas.openxmlformats.org/officeDocument/2006/relationships/tags" Target="../tags/tag20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1.emf"/><Relationship Id="rId4" Type="http://schemas.openxmlformats.org/officeDocument/2006/relationships/tags" Target="../tags/tag22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10" Type="http://schemas.openxmlformats.org/officeDocument/2006/relationships/image" Target="../media/image1.emf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image" Target="../media/image1.emf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8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2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3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0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9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1.emf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10" Type="http://schemas.openxmlformats.org/officeDocument/2006/relationships/image" Target="../media/image1.emf"/><Relationship Id="rId4" Type="http://schemas.openxmlformats.org/officeDocument/2006/relationships/tags" Target="../tags/tag334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9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10" Type="http://schemas.openxmlformats.org/officeDocument/2006/relationships/image" Target="../media/image1.emf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10" Type="http://schemas.openxmlformats.org/officeDocument/2006/relationships/image" Target="../media/image1.emf"/><Relationship Id="rId4" Type="http://schemas.openxmlformats.org/officeDocument/2006/relationships/tags" Target="../tags/tag381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image" Target="../media/image1.emf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96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image" Target="../media/image1.emf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2.pn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9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7" Type="http://schemas.openxmlformats.org/officeDocument/2006/relationships/image" Target="../media/image1.emf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10" Type="http://schemas.openxmlformats.org/officeDocument/2006/relationships/image" Target="../media/image1.emf"/><Relationship Id="rId4" Type="http://schemas.openxmlformats.org/officeDocument/2006/relationships/tags" Target="../tags/tag462.xml"/><Relationship Id="rId9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10" Type="http://schemas.openxmlformats.org/officeDocument/2006/relationships/image" Target="../media/image1.emf"/><Relationship Id="rId4" Type="http://schemas.openxmlformats.org/officeDocument/2006/relationships/tags" Target="../tags/tag477.xml"/><Relationship Id="rId9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10" Type="http://schemas.openxmlformats.org/officeDocument/2006/relationships/image" Target="../media/image1.emf"/><Relationship Id="rId4" Type="http://schemas.openxmlformats.org/officeDocument/2006/relationships/tags" Target="../tags/tag509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image" Target="../media/image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24.xml"/><Relationship Id="rId10" Type="http://schemas.openxmlformats.org/officeDocument/2006/relationships/tags" Target="../tags/tag529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7" Type="http://schemas.openxmlformats.org/officeDocument/2006/relationships/image" Target="../media/image1.emf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4.xml"/><Relationship Id="rId4" Type="http://schemas.openxmlformats.org/officeDocument/2006/relationships/tags" Target="../tags/tag53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image" Target="../media/image2.png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39.xml"/><Relationship Id="rId10" Type="http://schemas.openxmlformats.org/officeDocument/2006/relationships/tags" Target="../tags/tag544.xml"/><Relationship Id="rId4" Type="http://schemas.openxmlformats.org/officeDocument/2006/relationships/tags" Target="../tags/tag538.xml"/><Relationship Id="rId9" Type="http://schemas.openxmlformats.org/officeDocument/2006/relationships/tags" Target="../tags/tag54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7.xml"/><Relationship Id="rId7" Type="http://schemas.openxmlformats.org/officeDocument/2006/relationships/tags" Target="../tags/tag551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9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9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6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9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9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7" Type="http://schemas.openxmlformats.org/officeDocument/2006/relationships/image" Target="../media/image1.emf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6.xml"/><Relationship Id="rId4" Type="http://schemas.openxmlformats.org/officeDocument/2006/relationships/tags" Target="../tags/tag58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10" Type="http://schemas.openxmlformats.org/officeDocument/2006/relationships/image" Target="../media/image1.emf"/><Relationship Id="rId4" Type="http://schemas.openxmlformats.org/officeDocument/2006/relationships/tags" Target="../tags/tag590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9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10" Type="http://schemas.openxmlformats.org/officeDocument/2006/relationships/image" Target="../media/image1.emf"/><Relationship Id="rId4" Type="http://schemas.openxmlformats.org/officeDocument/2006/relationships/tags" Target="../tags/tag605.xml"/><Relationship Id="rId9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5" Type="http://schemas.openxmlformats.org/officeDocument/2006/relationships/tags" Target="../tags/tag614.xml"/><Relationship Id="rId4" Type="http://schemas.openxmlformats.org/officeDocument/2006/relationships/tags" Target="../tags/tag613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5" Type="http://schemas.openxmlformats.org/officeDocument/2006/relationships/tags" Target="../tags/tag632.xml"/><Relationship Id="rId4" Type="http://schemas.openxmlformats.org/officeDocument/2006/relationships/tags" Target="../tags/tag63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5" Type="http://schemas.openxmlformats.org/officeDocument/2006/relationships/tags" Target="../tags/tag638.xml"/><Relationship Id="rId10" Type="http://schemas.openxmlformats.org/officeDocument/2006/relationships/image" Target="../media/image1.emf"/><Relationship Id="rId4" Type="http://schemas.openxmlformats.org/officeDocument/2006/relationships/tags" Target="../tags/tag637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3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34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5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6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5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6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6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38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39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38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390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38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3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51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51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51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518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51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5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2022/5/10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image" Target="../media/image15.png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12" Type="http://schemas.openxmlformats.org/officeDocument/2006/relationships/image" Target="../media/image14.png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image" Target="../media/image1.emf"/><Relationship Id="rId5" Type="http://schemas.openxmlformats.org/officeDocument/2006/relationships/tags" Target="../tags/tag7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712.xml"/><Relationship Id="rId9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12" Type="http://schemas.openxmlformats.org/officeDocument/2006/relationships/image" Target="../media/image16.png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image" Target="../media/image1.emf"/><Relationship Id="rId5" Type="http://schemas.openxmlformats.org/officeDocument/2006/relationships/tags" Target="../tags/tag721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720.xml"/><Relationship Id="rId9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image" Target="../media/image17.png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image" Target="../media/image1.emf"/><Relationship Id="rId5" Type="http://schemas.openxmlformats.org/officeDocument/2006/relationships/tags" Target="../tags/tag72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728.xml"/><Relationship Id="rId9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3" Type="http://schemas.openxmlformats.org/officeDocument/2006/relationships/tags" Target="../tags/tag735.xml"/><Relationship Id="rId7" Type="http://schemas.openxmlformats.org/officeDocument/2006/relationships/tags" Target="../tags/tag739.xml"/><Relationship Id="rId12" Type="http://schemas.openxmlformats.org/officeDocument/2006/relationships/image" Target="../media/image18.png"/><Relationship Id="rId2" Type="http://schemas.openxmlformats.org/officeDocument/2006/relationships/tags" Target="../tags/tag734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image" Target="../media/image1.emf"/><Relationship Id="rId5" Type="http://schemas.openxmlformats.org/officeDocument/2006/relationships/tags" Target="../tags/tag737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36.xml"/><Relationship Id="rId9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8.xml"/><Relationship Id="rId3" Type="http://schemas.openxmlformats.org/officeDocument/2006/relationships/tags" Target="../tags/tag743.xml"/><Relationship Id="rId7" Type="http://schemas.openxmlformats.org/officeDocument/2006/relationships/tags" Target="../tags/tag747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image" Target="../media/image19.jpeg"/><Relationship Id="rId5" Type="http://schemas.openxmlformats.org/officeDocument/2006/relationships/tags" Target="../tags/tag745.xml"/><Relationship Id="rId10" Type="http://schemas.openxmlformats.org/officeDocument/2006/relationships/image" Target="../media/image1.emf"/><Relationship Id="rId4" Type="http://schemas.openxmlformats.org/officeDocument/2006/relationships/tags" Target="../tags/tag744.xml"/><Relationship Id="rId9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3" Type="http://schemas.openxmlformats.org/officeDocument/2006/relationships/tags" Target="../tags/tag751.xml"/><Relationship Id="rId7" Type="http://schemas.openxmlformats.org/officeDocument/2006/relationships/tags" Target="../tags/tag755.xml"/><Relationship Id="rId12" Type="http://schemas.openxmlformats.org/officeDocument/2006/relationships/image" Target="../media/image20.png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image" Target="../media/image15.png"/><Relationship Id="rId5" Type="http://schemas.openxmlformats.org/officeDocument/2006/relationships/tags" Target="../tags/tag753.xml"/><Relationship Id="rId10" Type="http://schemas.openxmlformats.org/officeDocument/2006/relationships/image" Target="../media/image1.emf"/><Relationship Id="rId4" Type="http://schemas.openxmlformats.org/officeDocument/2006/relationships/tags" Target="../tags/tag752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8.xml"/><Relationship Id="rId2" Type="http://schemas.openxmlformats.org/officeDocument/2006/relationships/tags" Target="../tags/tag757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image" Target="../media/image4.png"/><Relationship Id="rId5" Type="http://schemas.openxmlformats.org/officeDocument/2006/relationships/tags" Target="../tags/tag649.xml"/><Relationship Id="rId10" Type="http://schemas.openxmlformats.org/officeDocument/2006/relationships/image" Target="../media/image1.emf"/><Relationship Id="rId4" Type="http://schemas.openxmlformats.org/officeDocument/2006/relationships/tags" Target="../tags/tag648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10" Type="http://schemas.openxmlformats.org/officeDocument/2006/relationships/image" Target="../media/image1.emf"/><Relationship Id="rId4" Type="http://schemas.openxmlformats.org/officeDocument/2006/relationships/tags" Target="../tags/tag656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image" Target="../media/image5.png"/><Relationship Id="rId5" Type="http://schemas.openxmlformats.org/officeDocument/2006/relationships/tags" Target="../tags/tag665.xml"/><Relationship Id="rId10" Type="http://schemas.openxmlformats.org/officeDocument/2006/relationships/image" Target="../media/image1.emf"/><Relationship Id="rId4" Type="http://schemas.openxmlformats.org/officeDocument/2006/relationships/tags" Target="../tags/tag664.xml"/><Relationship Id="rId9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3" Type="http://schemas.openxmlformats.org/officeDocument/2006/relationships/tags" Target="../tags/tag671.xml"/><Relationship Id="rId7" Type="http://schemas.openxmlformats.org/officeDocument/2006/relationships/tags" Target="../tags/tag675.xml"/><Relationship Id="rId12" Type="http://schemas.openxmlformats.org/officeDocument/2006/relationships/image" Target="../media/image7.png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image" Target="../media/image6.png"/><Relationship Id="rId5" Type="http://schemas.openxmlformats.org/officeDocument/2006/relationships/tags" Target="../tags/tag673.xml"/><Relationship Id="rId10" Type="http://schemas.openxmlformats.org/officeDocument/2006/relationships/image" Target="../media/image1.emf"/><Relationship Id="rId4" Type="http://schemas.openxmlformats.org/officeDocument/2006/relationships/tags" Target="../tags/tag672.xml"/><Relationship Id="rId9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3" Type="http://schemas.openxmlformats.org/officeDocument/2006/relationships/tags" Target="../tags/tag679.xml"/><Relationship Id="rId7" Type="http://schemas.openxmlformats.org/officeDocument/2006/relationships/tags" Target="../tags/tag683.xml"/><Relationship Id="rId12" Type="http://schemas.openxmlformats.org/officeDocument/2006/relationships/image" Target="../media/image8.png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11" Type="http://schemas.openxmlformats.org/officeDocument/2006/relationships/image" Target="../media/image6.png"/><Relationship Id="rId5" Type="http://schemas.openxmlformats.org/officeDocument/2006/relationships/tags" Target="../tags/tag681.xml"/><Relationship Id="rId10" Type="http://schemas.openxmlformats.org/officeDocument/2006/relationships/image" Target="../media/image1.emf"/><Relationship Id="rId4" Type="http://schemas.openxmlformats.org/officeDocument/2006/relationships/tags" Target="../tags/tag680.xml"/><Relationship Id="rId9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image" Target="../media/image9.png"/><Relationship Id="rId5" Type="http://schemas.openxmlformats.org/officeDocument/2006/relationships/tags" Target="../tags/tag689.xml"/><Relationship Id="rId10" Type="http://schemas.openxmlformats.org/officeDocument/2006/relationships/image" Target="../media/image1.emf"/><Relationship Id="rId4" Type="http://schemas.openxmlformats.org/officeDocument/2006/relationships/tags" Target="../tags/tag688.xml"/><Relationship Id="rId9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3" Type="http://schemas.openxmlformats.org/officeDocument/2006/relationships/tags" Target="../tags/tag695.xml"/><Relationship Id="rId7" Type="http://schemas.openxmlformats.org/officeDocument/2006/relationships/tags" Target="../tags/tag699.xml"/><Relationship Id="rId2" Type="http://schemas.openxmlformats.org/officeDocument/2006/relationships/tags" Target="../tags/tag694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image" Target="../media/image10.jpeg"/><Relationship Id="rId5" Type="http://schemas.openxmlformats.org/officeDocument/2006/relationships/tags" Target="../tags/tag697.xml"/><Relationship Id="rId10" Type="http://schemas.openxmlformats.org/officeDocument/2006/relationships/image" Target="../media/image1.emf"/><Relationship Id="rId4" Type="http://schemas.openxmlformats.org/officeDocument/2006/relationships/tags" Target="../tags/tag696.xml"/><Relationship Id="rId9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image" Target="../media/image13.png"/><Relationship Id="rId3" Type="http://schemas.openxmlformats.org/officeDocument/2006/relationships/tags" Target="../tags/tag703.xml"/><Relationship Id="rId7" Type="http://schemas.openxmlformats.org/officeDocument/2006/relationships/tags" Target="../tags/tag707.xml"/><Relationship Id="rId12" Type="http://schemas.openxmlformats.org/officeDocument/2006/relationships/image" Target="../media/image12.png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image" Target="../media/image11.png"/><Relationship Id="rId5" Type="http://schemas.openxmlformats.org/officeDocument/2006/relationships/tags" Target="../tags/tag705.xml"/><Relationship Id="rId10" Type="http://schemas.openxmlformats.org/officeDocument/2006/relationships/image" Target="../media/image1.emf"/><Relationship Id="rId4" Type="http://schemas.openxmlformats.org/officeDocument/2006/relationships/tags" Target="../tags/tag704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7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0850" y="1844675"/>
            <a:ext cx="316865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（三代卡），如没有，请去相应网点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</a:p>
          <a:p>
            <a:pPr marL="285750" lvl="0" indent="-28575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补发申报</a:t>
            </a:r>
            <a:r>
              <a:rPr lang="zh-CN" altLang="en-US" sz="1800" spc="5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期（</a:t>
            </a: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毕业学年的</a:t>
            </a:r>
            <a:r>
              <a:rPr lang="en-US" altLang="zh-CN" sz="1800" b="1" spc="5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</a:t>
            </a:r>
            <a:r>
              <a:rPr lang="zh-CN" altLang="en-US" sz="1800" spc="5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）。</a:t>
            </a:r>
            <a:endParaRPr lang="zh-CN" altLang="en-US" sz="1800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.关于社保卡，今年因疫情问题，允许先申报，到校后尽快办理，最迟在院校公示前办理结束。2.只有少数网点可以提供拍照服务，建议带证件照电子照片到网点办理。照片要求，像素358*441左右，大小要求在15k-100k之间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60" y="2636520"/>
            <a:ext cx="8729980" cy="4436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全屏显示(4:3)</PresentationFormat>
  <Paragraphs>51</Paragraphs>
  <Slides>16</Slides>
  <Notes>6</Notes>
  <HiddenSlides>2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yyh</cp:lastModifiedBy>
  <cp:revision>222</cp:revision>
  <dcterms:created xsi:type="dcterms:W3CDTF">2021-03-13T02:53:00Z</dcterms:created>
  <dcterms:modified xsi:type="dcterms:W3CDTF">2022-05-10T02:08:19Z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63E98E10D58E475AB7E97B8B3ABECDAD</vt:lpwstr>
  </property>
</Properties>
</file>