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8288000" cy="10287000"/>
  <p:notesSz cx="18288000" cy="10287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E41D1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 userDrawn="1"/>
        </p:nvSpPr>
        <p:spPr>
          <a:xfrm>
            <a:off x="2770153" y="0"/>
            <a:ext cx="12198489" cy="9485472"/>
          </a:xfrm>
          <a:prstGeom prst="rect">
            <a:avLst/>
          </a:prstGeom>
          <a:blipFill dpi="0" rotWithShape="1">
            <a:blip r:embed="rId8" cstate="print">
              <a:alphaModFix amt="2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686715" y="0"/>
            <a:ext cx="5601284" cy="78933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5293172" cy="49250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68541" y="242394"/>
            <a:ext cx="6000749" cy="1047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054844" y="1148883"/>
            <a:ext cx="8178312" cy="81783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79"/>
            <a:ext cx="16459199" cy="1645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0362" y="9485472"/>
            <a:ext cx="16459199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0" y="2324100"/>
            <a:ext cx="15087600" cy="587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altLang="zh-CN" sz="12000" b="1" spc="20" dirty="0">
                <a:solidFill>
                  <a:srgbClr val="FDE45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12000" b="1" spc="20" dirty="0">
                <a:solidFill>
                  <a:srgbClr val="FDE45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级</a:t>
            </a:r>
            <a:r>
              <a:rPr lang="zh-CN" altLang="zh-CN" sz="12000" b="1" spc="20" dirty="0">
                <a:solidFill>
                  <a:srgbClr val="FDE45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辅导员</a:t>
            </a:r>
            <a:r>
              <a:rPr lang="zh-CN" altLang="en-US" sz="12000" b="1" spc="20" dirty="0">
                <a:solidFill>
                  <a:srgbClr val="FDE45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助理</a:t>
            </a:r>
            <a:endParaRPr lang="en-US" altLang="zh-CN" sz="12000" b="1" spc="20" dirty="0">
              <a:solidFill>
                <a:srgbClr val="FDE45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0" b="1" spc="20" dirty="0">
                <a:solidFill>
                  <a:srgbClr val="FDE45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开班动员大会</a:t>
            </a:r>
            <a:endParaRPr sz="9600" b="1" spc="20" dirty="0">
              <a:solidFill>
                <a:srgbClr val="FDE45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980940" marR="4187825" algn="ctr">
              <a:lnSpc>
                <a:spcPct val="116799"/>
              </a:lnSpc>
            </a:pPr>
            <a:endParaRPr lang="en-US" sz="3050" b="1" spc="15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4980940" marR="4187825" algn="ctr">
              <a:lnSpc>
                <a:spcPct val="116799"/>
              </a:lnSpc>
            </a:pPr>
            <a:endParaRPr lang="en-US" sz="3050" b="1" spc="15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4980940" marR="4187825" algn="ctr">
              <a:lnSpc>
                <a:spcPct val="116799"/>
              </a:lnSpc>
            </a:pPr>
            <a:endParaRPr lang="en-US" sz="1100" b="1" spc="15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4980940" marR="4187825" algn="ctr">
              <a:lnSpc>
                <a:spcPct val="116799"/>
              </a:lnSpc>
            </a:pPr>
            <a:r>
              <a:rPr lang="en-US" altLang="zh-CN" sz="5400" b="1" spc="2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entury Gothic"/>
              </a:rPr>
              <a:t>2025</a:t>
            </a:r>
            <a:r>
              <a:rPr lang="zh-CN" altLang="en-US" sz="5400" b="1" spc="2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entury Gothic"/>
              </a:rPr>
              <a:t>年</a:t>
            </a:r>
            <a:r>
              <a:rPr lang="en-US" altLang="zh-CN" sz="5400" b="1" spc="2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Century Gothic"/>
              </a:rPr>
              <a:t>9</a:t>
            </a:r>
            <a:r>
              <a:rPr sz="5400" b="1" spc="15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Microsoft JhengHei"/>
              </a:rPr>
              <a:t>⽉</a:t>
            </a:r>
            <a:endParaRPr sz="5400" dirty="0">
              <a:latin typeface="黑体" panose="02010609060101010101" pitchFamily="49" charset="-122"/>
              <a:ea typeface="黑体" panose="02010609060101010101" pitchFamily="49" charset="-122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17</Words>
  <Application>Microsoft Office PowerPoint</Application>
  <PresentationFormat>自定义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Malgun Gothic</vt:lpstr>
      <vt:lpstr>黑体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红色精神主旋律工作总结教学培训学习汇报ppt演示文稿 副本</dc:title>
  <dc:creator>沈大发儿</dc:creator>
  <cp:keywords>DAGiz01_-yY,BAGfVEmb47Y,01</cp:keywords>
  <cp:lastModifiedBy>office</cp:lastModifiedBy>
  <cp:revision>12</cp:revision>
  <dcterms:created xsi:type="dcterms:W3CDTF">2025-08-24T17:14:36Z</dcterms:created>
  <dcterms:modified xsi:type="dcterms:W3CDTF">2025-08-28T00:39:54Z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Canva (Renderer)</vt:lpwstr>
  </property>
  <property fmtid="{D5CDD505-2E9C-101B-9397-08002B2CF9AE}" pid="4" name="LastSaved">
    <vt:filetime>2025-08-24T00:00:00Z</vt:filetime>
  </property>
</Properties>
</file>