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heme/theme6.xml" ContentType="application/vnd.openxmlformats-officedocument.them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1.xml" ContentType="application/vnd.openxmlformats-officedocument.presentationml.notesSlide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notesSlides/notesSlide2.xml" ContentType="application/vnd.openxmlformats-officedocument.presentationml.notesSlide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3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4.xml" ContentType="application/vnd.openxmlformats-officedocument.presentationml.notesSlide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notesSlides/notesSlide5.xml" ContentType="application/vnd.openxmlformats-officedocument.presentationml.notesSlid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heme/themeOverride1.xml" ContentType="application/vnd.openxmlformats-officedocument.themeOverrid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6" r:id="rId3"/>
    <p:sldMasterId id="2147483705" r:id="rId4"/>
    <p:sldMasterId id="2147483724" r:id="rId5"/>
  </p:sldMasterIdLst>
  <p:notesMasterIdLst>
    <p:notesMasterId r:id="rId22"/>
  </p:notesMasterIdLst>
  <p:sldIdLst>
    <p:sldId id="257" r:id="rId6"/>
    <p:sldId id="313" r:id="rId7"/>
    <p:sldId id="315" r:id="rId8"/>
    <p:sldId id="389" r:id="rId9"/>
    <p:sldId id="386" r:id="rId10"/>
    <p:sldId id="387" r:id="rId11"/>
    <p:sldId id="385" r:id="rId12"/>
    <p:sldId id="380" r:id="rId13"/>
    <p:sldId id="404" r:id="rId14"/>
    <p:sldId id="382" r:id="rId15"/>
    <p:sldId id="399" r:id="rId16"/>
    <p:sldId id="400" r:id="rId17"/>
    <p:sldId id="398" r:id="rId18"/>
    <p:sldId id="383" r:id="rId19"/>
    <p:sldId id="405" r:id="rId20"/>
    <p:sldId id="259" r:id="rId21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52" y="-84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321624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10" Type="http://schemas.openxmlformats.org/officeDocument/2006/relationships/image" Target="../media/image1.emf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1.emf"/><Relationship Id="rId4" Type="http://schemas.openxmlformats.org/officeDocument/2006/relationships/tags" Target="../tags/tag125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1.emf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1.emf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2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55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9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9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1.emf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10" Type="http://schemas.openxmlformats.org/officeDocument/2006/relationships/image" Target="../media/image1.emf"/><Relationship Id="rId4" Type="http://schemas.openxmlformats.org/officeDocument/2006/relationships/tags" Target="../tags/tag206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image" Target="../media/image1.emf"/><Relationship Id="rId4" Type="http://schemas.openxmlformats.org/officeDocument/2006/relationships/tags" Target="../tags/tag221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10" Type="http://schemas.openxmlformats.org/officeDocument/2006/relationships/image" Target="../media/image1.emf"/><Relationship Id="rId4" Type="http://schemas.openxmlformats.org/officeDocument/2006/relationships/tags" Target="../tags/tag253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image" Target="../media/image1.emf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68.xml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1.emf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2.pn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83.xml"/><Relationship Id="rId10" Type="http://schemas.openxmlformats.org/officeDocument/2006/relationships/tags" Target="../tags/tag288.xml"/><Relationship Id="rId4" Type="http://schemas.openxmlformats.org/officeDocument/2006/relationships/tags" Target="../tags/tag282.xml"/><Relationship Id="rId9" Type="http://schemas.openxmlformats.org/officeDocument/2006/relationships/tags" Target="../tags/tag28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9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0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9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9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1.emf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10" Type="http://schemas.openxmlformats.org/officeDocument/2006/relationships/image" Target="../media/image1.emf"/><Relationship Id="rId4" Type="http://schemas.openxmlformats.org/officeDocument/2006/relationships/tags" Target="../tags/tag334.xml"/><Relationship Id="rId9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9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10" Type="http://schemas.openxmlformats.org/officeDocument/2006/relationships/image" Target="../media/image1.emf"/><Relationship Id="rId4" Type="http://schemas.openxmlformats.org/officeDocument/2006/relationships/tags" Target="../tags/tag349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6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10" Type="http://schemas.openxmlformats.org/officeDocument/2006/relationships/image" Target="../media/image1.emf"/><Relationship Id="rId4" Type="http://schemas.openxmlformats.org/officeDocument/2006/relationships/tags" Target="../tags/tag381.xml"/><Relationship Id="rId9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image" Target="../media/image1.emf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96.xml"/><Relationship Id="rId10" Type="http://schemas.openxmlformats.org/officeDocument/2006/relationships/tags" Target="../tags/tag401.xml"/><Relationship Id="rId4" Type="http://schemas.openxmlformats.org/officeDocument/2006/relationships/tags" Target="../tags/tag395.xml"/><Relationship Id="rId9" Type="http://schemas.openxmlformats.org/officeDocument/2006/relationships/tags" Target="../tags/tag40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7" Type="http://schemas.openxmlformats.org/officeDocument/2006/relationships/image" Target="../media/image1.emf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06.xml"/><Relationship Id="rId4" Type="http://schemas.openxmlformats.org/officeDocument/2006/relationships/tags" Target="../tags/tag40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2.png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411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9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9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3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9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9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7" Type="http://schemas.openxmlformats.org/officeDocument/2006/relationships/image" Target="../media/image1.emf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58.xml"/><Relationship Id="rId4" Type="http://schemas.openxmlformats.org/officeDocument/2006/relationships/tags" Target="../tags/tag457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10" Type="http://schemas.openxmlformats.org/officeDocument/2006/relationships/image" Target="../media/image1.emf"/><Relationship Id="rId4" Type="http://schemas.openxmlformats.org/officeDocument/2006/relationships/tags" Target="../tags/tag462.xml"/><Relationship Id="rId9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2" Type="http://schemas.openxmlformats.org/officeDocument/2006/relationships/tags" Target="../tags/tag46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tags" Target="../tags/tag470.xml"/><Relationship Id="rId9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10" Type="http://schemas.openxmlformats.org/officeDocument/2006/relationships/image" Target="../media/image1.emf"/><Relationship Id="rId4" Type="http://schemas.openxmlformats.org/officeDocument/2006/relationships/tags" Target="../tags/tag477.xml"/><Relationship Id="rId9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48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9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0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10" Type="http://schemas.openxmlformats.org/officeDocument/2006/relationships/image" Target="../media/image1.emf"/><Relationship Id="rId4" Type="http://schemas.openxmlformats.org/officeDocument/2006/relationships/tags" Target="../tags/tag509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12" Type="http://schemas.openxmlformats.org/officeDocument/2006/relationships/image" Target="../media/image1.emf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24.xml"/><Relationship Id="rId10" Type="http://schemas.openxmlformats.org/officeDocument/2006/relationships/tags" Target="../tags/tag529.xml"/><Relationship Id="rId4" Type="http://schemas.openxmlformats.org/officeDocument/2006/relationships/tags" Target="../tags/tag523.xml"/><Relationship Id="rId9" Type="http://schemas.openxmlformats.org/officeDocument/2006/relationships/tags" Target="../tags/tag52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7" Type="http://schemas.openxmlformats.org/officeDocument/2006/relationships/image" Target="../media/image1.emf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34.xml"/><Relationship Id="rId4" Type="http://schemas.openxmlformats.org/officeDocument/2006/relationships/tags" Target="../tags/tag533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12" Type="http://schemas.openxmlformats.org/officeDocument/2006/relationships/image" Target="../media/image2.png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39.xml"/><Relationship Id="rId10" Type="http://schemas.openxmlformats.org/officeDocument/2006/relationships/tags" Target="../tags/tag544.xml"/><Relationship Id="rId4" Type="http://schemas.openxmlformats.org/officeDocument/2006/relationships/tags" Target="../tags/tag538.xml"/><Relationship Id="rId9" Type="http://schemas.openxmlformats.org/officeDocument/2006/relationships/tags" Target="../tags/tag543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47.xml"/><Relationship Id="rId7" Type="http://schemas.openxmlformats.org/officeDocument/2006/relationships/tags" Target="../tags/tag551.xml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Relationship Id="rId9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9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6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9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Relationship Id="rId9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84.xml"/><Relationship Id="rId7" Type="http://schemas.openxmlformats.org/officeDocument/2006/relationships/image" Target="../media/image1.emf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86.xml"/><Relationship Id="rId4" Type="http://schemas.openxmlformats.org/officeDocument/2006/relationships/tags" Target="../tags/tag585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3" Type="http://schemas.openxmlformats.org/officeDocument/2006/relationships/tags" Target="../tags/tag589.xml"/><Relationship Id="rId7" Type="http://schemas.openxmlformats.org/officeDocument/2006/relationships/tags" Target="../tags/tag593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10" Type="http://schemas.openxmlformats.org/officeDocument/2006/relationships/image" Target="../media/image1.emf"/><Relationship Id="rId4" Type="http://schemas.openxmlformats.org/officeDocument/2006/relationships/tags" Target="../tags/tag590.xml"/><Relationship Id="rId9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2" Type="http://schemas.openxmlformats.org/officeDocument/2006/relationships/tags" Target="../tags/tag596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5" Type="http://schemas.openxmlformats.org/officeDocument/2006/relationships/tags" Target="../tags/tag599.xml"/><Relationship Id="rId4" Type="http://schemas.openxmlformats.org/officeDocument/2006/relationships/tags" Target="../tags/tag598.xml"/><Relationship Id="rId9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3" Type="http://schemas.openxmlformats.org/officeDocument/2006/relationships/tags" Target="../tags/tag604.xml"/><Relationship Id="rId7" Type="http://schemas.openxmlformats.org/officeDocument/2006/relationships/tags" Target="../tags/tag608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10" Type="http://schemas.openxmlformats.org/officeDocument/2006/relationships/image" Target="../media/image1.emf"/><Relationship Id="rId4" Type="http://schemas.openxmlformats.org/officeDocument/2006/relationships/tags" Target="../tags/tag605.xml"/><Relationship Id="rId9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5" Type="http://schemas.openxmlformats.org/officeDocument/2006/relationships/tags" Target="../tags/tag614.xml"/><Relationship Id="rId4" Type="http://schemas.openxmlformats.org/officeDocument/2006/relationships/tags" Target="../tags/tag613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1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5" Type="http://schemas.openxmlformats.org/officeDocument/2006/relationships/tags" Target="../tags/tag620.xml"/><Relationship Id="rId4" Type="http://schemas.openxmlformats.org/officeDocument/2006/relationships/tags" Target="../tags/tag619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3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5" Type="http://schemas.openxmlformats.org/officeDocument/2006/relationships/tags" Target="../tags/tag632.xml"/><Relationship Id="rId4" Type="http://schemas.openxmlformats.org/officeDocument/2006/relationships/tags" Target="../tags/tag63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3" Type="http://schemas.openxmlformats.org/officeDocument/2006/relationships/tags" Target="../tags/tag636.xml"/><Relationship Id="rId7" Type="http://schemas.openxmlformats.org/officeDocument/2006/relationships/tags" Target="../tags/tag640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5" Type="http://schemas.openxmlformats.org/officeDocument/2006/relationships/tags" Target="../tags/tag638.xml"/><Relationship Id="rId10" Type="http://schemas.openxmlformats.org/officeDocument/2006/relationships/image" Target="../media/image1.emf"/><Relationship Id="rId4" Type="http://schemas.openxmlformats.org/officeDocument/2006/relationships/tags" Target="../tags/tag637.xml"/><Relationship Id="rId9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1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5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6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6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4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6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7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1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3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3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34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25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ags" Target="../tags/tag26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ags" Target="../tags/tag25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26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ags" Target="../tags/tag26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ags" Target="../tags/tag2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38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ags" Target="../tags/tag39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ags" Target="../tags/tag38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ags" Target="../tags/tag390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ags" Target="../tags/tag38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ags" Target="../tags/tag3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51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ags" Target="../tags/tag51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51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ags" Target="../tags/tag518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ags" Target="../tags/tag51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5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6.xml"/><Relationship Id="rId13" Type="http://schemas.openxmlformats.org/officeDocument/2006/relationships/image" Target="../media/image15.png"/><Relationship Id="rId3" Type="http://schemas.openxmlformats.org/officeDocument/2006/relationships/tags" Target="../tags/tag711.xml"/><Relationship Id="rId7" Type="http://schemas.openxmlformats.org/officeDocument/2006/relationships/tags" Target="../tags/tag715.xml"/><Relationship Id="rId12" Type="http://schemas.openxmlformats.org/officeDocument/2006/relationships/image" Target="../media/image14.png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image" Target="../media/image1.emf"/><Relationship Id="rId5" Type="http://schemas.openxmlformats.org/officeDocument/2006/relationships/tags" Target="../tags/tag7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712.xml"/><Relationship Id="rId9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3" Type="http://schemas.openxmlformats.org/officeDocument/2006/relationships/tags" Target="../tags/tag719.xml"/><Relationship Id="rId7" Type="http://schemas.openxmlformats.org/officeDocument/2006/relationships/tags" Target="../tags/tag723.xml"/><Relationship Id="rId12" Type="http://schemas.openxmlformats.org/officeDocument/2006/relationships/image" Target="../media/image16.png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image" Target="../media/image1.emf"/><Relationship Id="rId5" Type="http://schemas.openxmlformats.org/officeDocument/2006/relationships/tags" Target="../tags/tag721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720.xml"/><Relationship Id="rId9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3" Type="http://schemas.openxmlformats.org/officeDocument/2006/relationships/tags" Target="../tags/tag727.xml"/><Relationship Id="rId7" Type="http://schemas.openxmlformats.org/officeDocument/2006/relationships/tags" Target="../tags/tag731.xml"/><Relationship Id="rId12" Type="http://schemas.openxmlformats.org/officeDocument/2006/relationships/image" Target="../media/image17.png"/><Relationship Id="rId2" Type="http://schemas.openxmlformats.org/officeDocument/2006/relationships/tags" Target="../tags/tag726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image" Target="../media/image1.emf"/><Relationship Id="rId5" Type="http://schemas.openxmlformats.org/officeDocument/2006/relationships/tags" Target="../tags/tag729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728.xml"/><Relationship Id="rId9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40.xml"/><Relationship Id="rId3" Type="http://schemas.openxmlformats.org/officeDocument/2006/relationships/tags" Target="../tags/tag735.xml"/><Relationship Id="rId7" Type="http://schemas.openxmlformats.org/officeDocument/2006/relationships/tags" Target="../tags/tag739.xml"/><Relationship Id="rId12" Type="http://schemas.openxmlformats.org/officeDocument/2006/relationships/image" Target="../media/image18.png"/><Relationship Id="rId2" Type="http://schemas.openxmlformats.org/officeDocument/2006/relationships/tags" Target="../tags/tag734.xml"/><Relationship Id="rId1" Type="http://schemas.openxmlformats.org/officeDocument/2006/relationships/tags" Target="../tags/tag733.xml"/><Relationship Id="rId6" Type="http://schemas.openxmlformats.org/officeDocument/2006/relationships/tags" Target="../tags/tag738.xml"/><Relationship Id="rId11" Type="http://schemas.openxmlformats.org/officeDocument/2006/relationships/image" Target="../media/image1.emf"/><Relationship Id="rId5" Type="http://schemas.openxmlformats.org/officeDocument/2006/relationships/tags" Target="../tags/tag737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736.xml"/><Relationship Id="rId9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8.xml"/><Relationship Id="rId3" Type="http://schemas.openxmlformats.org/officeDocument/2006/relationships/tags" Target="../tags/tag743.xml"/><Relationship Id="rId7" Type="http://schemas.openxmlformats.org/officeDocument/2006/relationships/tags" Target="../tags/tag747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1" Type="http://schemas.openxmlformats.org/officeDocument/2006/relationships/image" Target="../media/image19.png"/><Relationship Id="rId5" Type="http://schemas.openxmlformats.org/officeDocument/2006/relationships/tags" Target="../tags/tag745.xml"/><Relationship Id="rId10" Type="http://schemas.openxmlformats.org/officeDocument/2006/relationships/image" Target="../media/image1.emf"/><Relationship Id="rId4" Type="http://schemas.openxmlformats.org/officeDocument/2006/relationships/tags" Target="../tags/tag744.xml"/><Relationship Id="rId9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6.xml"/><Relationship Id="rId3" Type="http://schemas.openxmlformats.org/officeDocument/2006/relationships/tags" Target="../tags/tag751.xml"/><Relationship Id="rId7" Type="http://schemas.openxmlformats.org/officeDocument/2006/relationships/tags" Target="../tags/tag755.xml"/><Relationship Id="rId12" Type="http://schemas.openxmlformats.org/officeDocument/2006/relationships/image" Target="../media/image20.png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1" Type="http://schemas.openxmlformats.org/officeDocument/2006/relationships/image" Target="../media/image15.png"/><Relationship Id="rId5" Type="http://schemas.openxmlformats.org/officeDocument/2006/relationships/tags" Target="../tags/tag753.xml"/><Relationship Id="rId10" Type="http://schemas.openxmlformats.org/officeDocument/2006/relationships/image" Target="../media/image1.emf"/><Relationship Id="rId4" Type="http://schemas.openxmlformats.org/officeDocument/2006/relationships/tags" Target="../tags/tag752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58.xml"/><Relationship Id="rId2" Type="http://schemas.openxmlformats.org/officeDocument/2006/relationships/tags" Target="../tags/tag757.xml"/><Relationship Id="rId1" Type="http://schemas.openxmlformats.org/officeDocument/2006/relationships/themeOverride" Target="../theme/themeOverride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3" Type="http://schemas.openxmlformats.org/officeDocument/2006/relationships/tags" Target="../tags/tag647.xml"/><Relationship Id="rId7" Type="http://schemas.openxmlformats.org/officeDocument/2006/relationships/tags" Target="../tags/tag651.xml"/><Relationship Id="rId2" Type="http://schemas.openxmlformats.org/officeDocument/2006/relationships/tags" Target="../tags/tag646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image" Target="../media/image4.png"/><Relationship Id="rId5" Type="http://schemas.openxmlformats.org/officeDocument/2006/relationships/tags" Target="../tags/tag649.xml"/><Relationship Id="rId10" Type="http://schemas.openxmlformats.org/officeDocument/2006/relationships/image" Target="../media/image1.emf"/><Relationship Id="rId4" Type="http://schemas.openxmlformats.org/officeDocument/2006/relationships/tags" Target="../tags/tag648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3" Type="http://schemas.openxmlformats.org/officeDocument/2006/relationships/tags" Target="../tags/tag655.xml"/><Relationship Id="rId7" Type="http://schemas.openxmlformats.org/officeDocument/2006/relationships/tags" Target="../tags/tag659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5" Type="http://schemas.openxmlformats.org/officeDocument/2006/relationships/tags" Target="../tags/tag657.xml"/><Relationship Id="rId10" Type="http://schemas.openxmlformats.org/officeDocument/2006/relationships/image" Target="../media/image1.emf"/><Relationship Id="rId4" Type="http://schemas.openxmlformats.org/officeDocument/2006/relationships/tags" Target="../tags/tag656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image" Target="../media/image5.png"/><Relationship Id="rId5" Type="http://schemas.openxmlformats.org/officeDocument/2006/relationships/tags" Target="../tags/tag665.xml"/><Relationship Id="rId10" Type="http://schemas.openxmlformats.org/officeDocument/2006/relationships/image" Target="../media/image1.emf"/><Relationship Id="rId4" Type="http://schemas.openxmlformats.org/officeDocument/2006/relationships/tags" Target="../tags/tag664.xml"/><Relationship Id="rId9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3" Type="http://schemas.openxmlformats.org/officeDocument/2006/relationships/tags" Target="../tags/tag671.xml"/><Relationship Id="rId7" Type="http://schemas.openxmlformats.org/officeDocument/2006/relationships/tags" Target="../tags/tag675.xml"/><Relationship Id="rId12" Type="http://schemas.openxmlformats.org/officeDocument/2006/relationships/image" Target="../media/image7.png"/><Relationship Id="rId2" Type="http://schemas.openxmlformats.org/officeDocument/2006/relationships/tags" Target="../tags/tag670.xml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11" Type="http://schemas.openxmlformats.org/officeDocument/2006/relationships/image" Target="../media/image6.png"/><Relationship Id="rId5" Type="http://schemas.openxmlformats.org/officeDocument/2006/relationships/tags" Target="../tags/tag673.xml"/><Relationship Id="rId10" Type="http://schemas.openxmlformats.org/officeDocument/2006/relationships/image" Target="../media/image1.emf"/><Relationship Id="rId4" Type="http://schemas.openxmlformats.org/officeDocument/2006/relationships/tags" Target="../tags/tag672.xml"/><Relationship Id="rId9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84.xml"/><Relationship Id="rId3" Type="http://schemas.openxmlformats.org/officeDocument/2006/relationships/tags" Target="../tags/tag679.xml"/><Relationship Id="rId7" Type="http://schemas.openxmlformats.org/officeDocument/2006/relationships/tags" Target="../tags/tag683.xml"/><Relationship Id="rId12" Type="http://schemas.openxmlformats.org/officeDocument/2006/relationships/image" Target="../media/image8.png"/><Relationship Id="rId2" Type="http://schemas.openxmlformats.org/officeDocument/2006/relationships/tags" Target="../tags/tag678.xml"/><Relationship Id="rId1" Type="http://schemas.openxmlformats.org/officeDocument/2006/relationships/tags" Target="../tags/tag677.xml"/><Relationship Id="rId6" Type="http://schemas.openxmlformats.org/officeDocument/2006/relationships/tags" Target="../tags/tag682.xml"/><Relationship Id="rId11" Type="http://schemas.openxmlformats.org/officeDocument/2006/relationships/image" Target="../media/image6.png"/><Relationship Id="rId5" Type="http://schemas.openxmlformats.org/officeDocument/2006/relationships/tags" Target="../tags/tag681.xml"/><Relationship Id="rId10" Type="http://schemas.openxmlformats.org/officeDocument/2006/relationships/image" Target="../media/image1.emf"/><Relationship Id="rId4" Type="http://schemas.openxmlformats.org/officeDocument/2006/relationships/tags" Target="../tags/tag680.xml"/><Relationship Id="rId9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2.xml"/><Relationship Id="rId3" Type="http://schemas.openxmlformats.org/officeDocument/2006/relationships/tags" Target="../tags/tag687.xml"/><Relationship Id="rId7" Type="http://schemas.openxmlformats.org/officeDocument/2006/relationships/tags" Target="../tags/tag691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11" Type="http://schemas.openxmlformats.org/officeDocument/2006/relationships/image" Target="../media/image9.png"/><Relationship Id="rId5" Type="http://schemas.openxmlformats.org/officeDocument/2006/relationships/tags" Target="../tags/tag689.xml"/><Relationship Id="rId10" Type="http://schemas.openxmlformats.org/officeDocument/2006/relationships/image" Target="../media/image1.emf"/><Relationship Id="rId4" Type="http://schemas.openxmlformats.org/officeDocument/2006/relationships/tags" Target="../tags/tag688.xml"/><Relationship Id="rId9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3" Type="http://schemas.openxmlformats.org/officeDocument/2006/relationships/tags" Target="../tags/tag695.xml"/><Relationship Id="rId7" Type="http://schemas.openxmlformats.org/officeDocument/2006/relationships/tags" Target="../tags/tag699.xml"/><Relationship Id="rId2" Type="http://schemas.openxmlformats.org/officeDocument/2006/relationships/tags" Target="../tags/tag694.xml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1" Type="http://schemas.openxmlformats.org/officeDocument/2006/relationships/image" Target="../media/image10.png"/><Relationship Id="rId5" Type="http://schemas.openxmlformats.org/officeDocument/2006/relationships/tags" Target="../tags/tag697.xml"/><Relationship Id="rId10" Type="http://schemas.openxmlformats.org/officeDocument/2006/relationships/image" Target="../media/image1.emf"/><Relationship Id="rId4" Type="http://schemas.openxmlformats.org/officeDocument/2006/relationships/tags" Target="../tags/tag696.xml"/><Relationship Id="rId9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8.xml"/><Relationship Id="rId13" Type="http://schemas.openxmlformats.org/officeDocument/2006/relationships/image" Target="../media/image13.png"/><Relationship Id="rId3" Type="http://schemas.openxmlformats.org/officeDocument/2006/relationships/tags" Target="../tags/tag703.xml"/><Relationship Id="rId7" Type="http://schemas.openxmlformats.org/officeDocument/2006/relationships/tags" Target="../tags/tag707.xml"/><Relationship Id="rId12" Type="http://schemas.openxmlformats.org/officeDocument/2006/relationships/image" Target="../media/image12.png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1" Type="http://schemas.openxmlformats.org/officeDocument/2006/relationships/image" Target="../media/image11.png"/><Relationship Id="rId5" Type="http://schemas.openxmlformats.org/officeDocument/2006/relationships/tags" Target="../tags/tag705.xml"/><Relationship Id="rId10" Type="http://schemas.openxmlformats.org/officeDocument/2006/relationships/image" Target="../media/image1.emf"/><Relationship Id="rId4" Type="http://schemas.openxmlformats.org/officeDocument/2006/relationships/tags" Target="../tags/tag704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7500"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0850" y="1844675"/>
            <a:ext cx="3168650" cy="6857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charset="-122"/>
              </a:rPr>
              <a:t>谢谢观看</a:t>
            </a: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（二代或三代卡），如没有，请去相应网点</a:t>
            </a:r>
            <a:r>
              <a:rPr lang="zh-CN" altLang="en-US" sz="1800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</a:p>
          <a:p>
            <a:pPr marL="285750" lvl="0" indent="-285750" algn="just" defTabSz="914400" fontAlgn="auto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</a:t>
            </a:r>
            <a:r>
              <a:rPr lang="zh-CN" altLang="en-US" sz="1800" spc="5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800" b="1" spc="5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 </a:t>
            </a:r>
            <a:r>
              <a:rPr lang="zh-CN" altLang="en-US" sz="1800" b="1" spc="5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800" b="1" spc="5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</a:t>
            </a:r>
            <a:r>
              <a:rPr lang="zh-CN" altLang="en-US" sz="1800" b="1" spc="5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日前</a:t>
            </a:r>
            <a:endParaRPr lang="zh-CN" altLang="en-US" sz="1800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 smtClean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：只有少数网点可以提供拍照服务，建议带证件照电子照片到网点办理。照片要求，像素358*441左右，大小要求在15k-100k之间。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460" y="2636520"/>
            <a:ext cx="8729980" cy="43237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OWY1M2EwZjkzMTMxNWUwY2Q4ZTU5NzNiMTM2ODEzOT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全屏显示(4:3)</PresentationFormat>
  <Paragraphs>51</Paragraphs>
  <Slides>16</Slides>
  <Notes>6</Notes>
  <HiddenSlides>2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yyh</cp:lastModifiedBy>
  <cp:revision>226</cp:revision>
  <dcterms:created xsi:type="dcterms:W3CDTF">2021-03-13T02:53:00Z</dcterms:created>
  <dcterms:modified xsi:type="dcterms:W3CDTF">2023-05-09T07:23:24Z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63E98E10D58E475AB7E97B8B3ABECDAD</vt:lpwstr>
  </property>
</Properties>
</file>